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652" autoAdjust="0"/>
  </p:normalViewPr>
  <p:slideViewPr>
    <p:cSldViewPr>
      <p:cViewPr>
        <p:scale>
          <a:sx n="70" d="100"/>
          <a:sy n="70" d="100"/>
        </p:scale>
        <p:origin x="-72"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2426" y="2895600"/>
            <a:ext cx="4572000" cy="13687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Rectangle 14"/>
          <p:cNvSpPr/>
          <p:nvPr/>
        </p:nvSpPr>
        <p:spPr>
          <a:xfrm>
            <a:off x="0" y="4743451"/>
            <a:ext cx="9144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a:off x="0" y="4714875"/>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Date Placeholder 21"/>
          <p:cNvSpPr>
            <a:spLocks noGrp="1"/>
          </p:cNvSpPr>
          <p:nvPr>
            <p:ph type="dt" sz="half" idx="10"/>
          </p:nvPr>
        </p:nvSpPr>
        <p:spPr/>
        <p:txBody>
          <a:bodyPr/>
          <a:lstStyle/>
          <a:p>
            <a:fld id="{7F555B79-9825-4B30-894B-079DF89F5368}" type="datetimeFigureOut">
              <a:rPr lang="en-US" smtClean="0"/>
              <a:t>12/12/2010</a:t>
            </a:fld>
            <a:endParaRPr lang="en-US"/>
          </a:p>
        </p:txBody>
      </p:sp>
      <p:sp>
        <p:nvSpPr>
          <p:cNvPr id="23" name="Slide Number Placeholder 22"/>
          <p:cNvSpPr>
            <a:spLocks noGrp="1"/>
          </p:cNvSpPr>
          <p:nvPr>
            <p:ph type="sldNum" sz="quarter" idx="11"/>
          </p:nvPr>
        </p:nvSpPr>
        <p:spPr/>
        <p:txBody>
          <a:bodyPr/>
          <a:lstStyle/>
          <a:p>
            <a:fld id="{C28DD60A-BC80-4D4D-9CC9-A8CA40631D21}" type="slidenum">
              <a:rPr lang="en-US" smtClean="0"/>
              <a:t>‹#›</a:t>
            </a:fld>
            <a:endParaRPr lang="en-US"/>
          </a:p>
        </p:txBody>
      </p:sp>
      <p:sp>
        <p:nvSpPr>
          <p:cNvPr id="24" name="Footer Placeholder 23"/>
          <p:cNvSpPr>
            <a:spLocks noGrp="1"/>
          </p:cNvSpPr>
          <p:nvPr>
            <p:ph type="ftr" sz="quarter" idx="12"/>
          </p:nvPr>
        </p:nvSpPr>
        <p:spPr/>
        <p:txBody>
          <a:bodyPr/>
          <a:lstStyle/>
          <a:p>
            <a:endParaRPr lang="en-US"/>
          </a:p>
        </p:txBody>
      </p:sp>
      <p:sp>
        <p:nvSpPr>
          <p:cNvPr id="12" name="Title 11"/>
          <p:cNvSpPr>
            <a:spLocks noGrp="1"/>
          </p:cNvSpPr>
          <p:nvPr>
            <p:ph type="title"/>
          </p:nvPr>
        </p:nvSpPr>
        <p:spPr>
          <a:xfrm>
            <a:off x="352426" y="457200"/>
            <a:ext cx="768096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555B79-9825-4B30-894B-079DF89F5368}" type="datetimeFigureOut">
              <a:rPr lang="en-US" smtClean="0"/>
              <a:t>12/12/2010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8DD60A-BC80-4D4D-9CC9-A8CA40631D2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555B79-9825-4B30-894B-079DF89F5368}" type="datetimeFigureOut">
              <a:rPr lang="en-US" smtClean="0"/>
              <a:t>12/12/2010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8DD60A-BC80-4D4D-9CC9-A8CA40631D2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ontent Placeholder 30"/>
          <p:cNvSpPr>
            <a:spLocks noGrp="1"/>
          </p:cNvSpPr>
          <p:nvPr>
            <p:ph sz="quarter" idx="13"/>
          </p:nvPr>
        </p:nvSpPr>
        <p:spPr>
          <a:xfrm>
            <a:off x="352426" y="1463040"/>
            <a:ext cx="768096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Date Placeholder 11"/>
          <p:cNvSpPr>
            <a:spLocks noGrp="1"/>
          </p:cNvSpPr>
          <p:nvPr>
            <p:ph type="dt" sz="half" idx="14"/>
          </p:nvPr>
        </p:nvSpPr>
        <p:spPr/>
        <p:txBody>
          <a:bodyPr/>
          <a:lstStyle/>
          <a:p>
            <a:fld id="{7F555B79-9825-4B30-894B-079DF89F5368}" type="datetimeFigureOut">
              <a:rPr lang="en-US" smtClean="0"/>
              <a:t>12/12/2010</a:t>
            </a:fld>
            <a:endParaRPr lang="en-US"/>
          </a:p>
        </p:txBody>
      </p:sp>
      <p:sp>
        <p:nvSpPr>
          <p:cNvPr id="19" name="Slide Number Placeholder 18"/>
          <p:cNvSpPr>
            <a:spLocks noGrp="1"/>
          </p:cNvSpPr>
          <p:nvPr>
            <p:ph type="sldNum" sz="quarter" idx="15"/>
          </p:nvPr>
        </p:nvSpPr>
        <p:spPr/>
        <p:txBody>
          <a:bodyPr/>
          <a:lstStyle/>
          <a:p>
            <a:fld id="{C28DD60A-BC80-4D4D-9CC9-A8CA40631D21}" type="slidenum">
              <a:rPr lang="en-US" smtClean="0"/>
              <a:t>‹#›</a:t>
            </a:fld>
            <a:endParaRPr lang="en-US"/>
          </a:p>
        </p:txBody>
      </p:sp>
      <p:sp>
        <p:nvSpPr>
          <p:cNvPr id="21" name="Footer Placeholder 20"/>
          <p:cNvSpPr>
            <a:spLocks noGrp="1"/>
          </p:cNvSpPr>
          <p:nvPr>
            <p:ph type="ftr" sz="quarter" idx="16"/>
          </p:nvPr>
        </p:nvSpPr>
        <p:spPr/>
        <p:txBody>
          <a:bodyPr/>
          <a:lstStyle/>
          <a:p>
            <a:endParaRPr lang="en-US"/>
          </a:p>
        </p:txBody>
      </p:sp>
      <p:sp>
        <p:nvSpPr>
          <p:cNvPr id="8" name="Title 7"/>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ubtitle 2"/>
          <p:cNvSpPr>
            <a:spLocks noGrp="1"/>
          </p:cNvSpPr>
          <p:nvPr>
            <p:ph type="subTitle" idx="1"/>
          </p:nvPr>
        </p:nvSpPr>
        <p:spPr>
          <a:xfrm>
            <a:off x="352426" y="4003302"/>
            <a:ext cx="4572000" cy="11782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6" name="Date Placeholder 15"/>
          <p:cNvSpPr>
            <a:spLocks noGrp="1"/>
          </p:cNvSpPr>
          <p:nvPr>
            <p:ph type="dt" sz="half" idx="10"/>
          </p:nvPr>
        </p:nvSpPr>
        <p:spPr/>
        <p:txBody>
          <a:bodyPr/>
          <a:lstStyle/>
          <a:p>
            <a:fld id="{7F555B79-9825-4B30-894B-079DF89F5368}" type="datetimeFigureOut">
              <a:rPr lang="en-US" smtClean="0"/>
              <a:t>12/12/2010</a:t>
            </a:fld>
            <a:endParaRPr lang="en-US"/>
          </a:p>
        </p:txBody>
      </p:sp>
      <p:sp>
        <p:nvSpPr>
          <p:cNvPr id="20" name="Slide Number Placeholder 19"/>
          <p:cNvSpPr>
            <a:spLocks noGrp="1"/>
          </p:cNvSpPr>
          <p:nvPr>
            <p:ph type="sldNum" sz="quarter" idx="11"/>
          </p:nvPr>
        </p:nvSpPr>
        <p:spPr/>
        <p:txBody>
          <a:bodyPr/>
          <a:lstStyle/>
          <a:p>
            <a:fld id="{C28DD60A-BC80-4D4D-9CC9-A8CA40631D21}" type="slidenum">
              <a:rPr lang="en-US" smtClean="0"/>
              <a:t>‹#›</a:t>
            </a:fld>
            <a:endParaRPr lang="en-US"/>
          </a:p>
        </p:txBody>
      </p:sp>
      <p:sp>
        <p:nvSpPr>
          <p:cNvPr id="21" name="Footer Placeholder 20"/>
          <p:cNvSpPr>
            <a:spLocks noGrp="1"/>
          </p:cNvSpPr>
          <p:nvPr>
            <p:ph type="ftr" sz="quarter" idx="12"/>
          </p:nvPr>
        </p:nvSpPr>
        <p:spPr/>
        <p:txBody>
          <a:bodyPr/>
          <a:lstStyle/>
          <a:p>
            <a:endParaRPr lang="en-US"/>
          </a:p>
        </p:txBody>
      </p:sp>
      <p:sp>
        <p:nvSpPr>
          <p:cNvPr id="13" name="Rectangle 12"/>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4439" y="182880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a:xfrm>
            <a:off x="354366" y="1990078"/>
            <a:ext cx="8439912"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ontent Placeholder 11"/>
          <p:cNvSpPr>
            <a:spLocks noGrp="1"/>
          </p:cNvSpPr>
          <p:nvPr>
            <p:ph sz="quarter" idx="14"/>
          </p:nvPr>
        </p:nvSpPr>
        <p:spPr>
          <a:xfrm>
            <a:off x="4901184"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8" name="Content Placeholder 30"/>
          <p:cNvSpPr>
            <a:spLocks noGrp="1"/>
          </p:cNvSpPr>
          <p:nvPr>
            <p:ph sz="quarter" idx="13"/>
          </p:nvPr>
        </p:nvSpPr>
        <p:spPr>
          <a:xfrm>
            <a:off x="352426"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7" name="Title 26"/>
          <p:cNvSpPr>
            <a:spLocks noGrp="1"/>
          </p:cNvSpPr>
          <p:nvPr>
            <p:ph type="title"/>
          </p:nvPr>
        </p:nvSpPr>
        <p:spPr/>
        <p:txBody>
          <a:bodyPr/>
          <a:lstStyle/>
          <a:p>
            <a:r>
              <a:rPr lang="en-US" smtClean="0"/>
              <a:t>Click to edit Master title style</a:t>
            </a:r>
            <a:endParaRPr lang="en-US" dirty="0"/>
          </a:p>
        </p:txBody>
      </p:sp>
      <p:sp>
        <p:nvSpPr>
          <p:cNvPr id="20" name="Date Placeholder 19"/>
          <p:cNvSpPr>
            <a:spLocks noGrp="1"/>
          </p:cNvSpPr>
          <p:nvPr>
            <p:ph type="dt" sz="half" idx="15"/>
          </p:nvPr>
        </p:nvSpPr>
        <p:spPr/>
        <p:txBody>
          <a:bodyPr/>
          <a:lstStyle/>
          <a:p>
            <a:fld id="{7F555B79-9825-4B30-894B-079DF89F5368}" type="datetimeFigureOut">
              <a:rPr lang="en-US" smtClean="0"/>
              <a:t>12/12/2010</a:t>
            </a:fld>
            <a:endParaRPr lang="en-US"/>
          </a:p>
        </p:txBody>
      </p:sp>
      <p:sp>
        <p:nvSpPr>
          <p:cNvPr id="25" name="Slide Number Placeholder 24"/>
          <p:cNvSpPr>
            <a:spLocks noGrp="1"/>
          </p:cNvSpPr>
          <p:nvPr>
            <p:ph type="sldNum" sz="quarter" idx="16"/>
          </p:nvPr>
        </p:nvSpPr>
        <p:spPr/>
        <p:txBody>
          <a:bodyPr/>
          <a:lstStyle/>
          <a:p>
            <a:fld id="{C28DD60A-BC80-4D4D-9CC9-A8CA40631D21}" type="slidenum">
              <a:rPr lang="en-US" smtClean="0"/>
              <a:t>‹#›</a:t>
            </a:fld>
            <a:endParaRPr lang="en-US"/>
          </a:p>
        </p:txBody>
      </p:sp>
      <p:sp>
        <p:nvSpPr>
          <p:cNvPr id="26" name="Footer Placeholder 25"/>
          <p:cNvSpPr>
            <a:spLocks noGrp="1"/>
          </p:cNvSpPr>
          <p:nvPr>
            <p:ph type="ftr" sz="quarter" idx="17"/>
          </p:nvPr>
        </p:nvSpPr>
        <p:spPr/>
        <p:txBody>
          <a:body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Rectangle 1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3"/>
          <p:cNvSpPr>
            <a:spLocks noGrp="1"/>
          </p:cNvSpPr>
          <p:nvPr>
            <p:ph type="body" sz="half" idx="2"/>
          </p:nvPr>
        </p:nvSpPr>
        <p:spPr>
          <a:xfrm>
            <a:off x="352426"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9" name="Text Placeholder 3"/>
          <p:cNvSpPr>
            <a:spLocks noGrp="1"/>
          </p:cNvSpPr>
          <p:nvPr>
            <p:ph type="body" sz="half" idx="15"/>
          </p:nvPr>
        </p:nvSpPr>
        <p:spPr>
          <a:xfrm>
            <a:off x="4900613"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Content Placeholder 11"/>
          <p:cNvSpPr>
            <a:spLocks noGrp="1"/>
          </p:cNvSpPr>
          <p:nvPr>
            <p:ph sz="quarter" idx="14"/>
          </p:nvPr>
        </p:nvSpPr>
        <p:spPr>
          <a:xfrm>
            <a:off x="4900613"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8" name="Content Placeholder 30"/>
          <p:cNvSpPr>
            <a:spLocks noGrp="1"/>
          </p:cNvSpPr>
          <p:nvPr>
            <p:ph sz="quarter" idx="13"/>
          </p:nvPr>
        </p:nvSpPr>
        <p:spPr>
          <a:xfrm>
            <a:off x="352426"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0" name="Title 29"/>
          <p:cNvSpPr>
            <a:spLocks noGrp="1"/>
          </p:cNvSpPr>
          <p:nvPr>
            <p:ph type="title"/>
          </p:nvPr>
        </p:nvSpPr>
        <p:spPr/>
        <p:txBody>
          <a:bodyPr/>
          <a:lstStyle/>
          <a:p>
            <a:r>
              <a:rPr lang="en-US" smtClean="0"/>
              <a:t>Click to edit Master title style</a:t>
            </a:r>
            <a:endParaRPr lang="en-US"/>
          </a:p>
        </p:txBody>
      </p:sp>
      <p:sp>
        <p:nvSpPr>
          <p:cNvPr id="20" name="Date Placeholder 19"/>
          <p:cNvSpPr>
            <a:spLocks noGrp="1"/>
          </p:cNvSpPr>
          <p:nvPr>
            <p:ph type="dt" sz="half" idx="16"/>
          </p:nvPr>
        </p:nvSpPr>
        <p:spPr/>
        <p:txBody>
          <a:bodyPr/>
          <a:lstStyle/>
          <a:p>
            <a:fld id="{7F555B79-9825-4B30-894B-079DF89F5368}" type="datetimeFigureOut">
              <a:rPr lang="en-US" smtClean="0"/>
              <a:t>12/12/2010</a:t>
            </a:fld>
            <a:endParaRPr lang="en-US"/>
          </a:p>
        </p:txBody>
      </p:sp>
      <p:sp>
        <p:nvSpPr>
          <p:cNvPr id="24" name="Slide Number Placeholder 23"/>
          <p:cNvSpPr>
            <a:spLocks noGrp="1"/>
          </p:cNvSpPr>
          <p:nvPr>
            <p:ph type="sldNum" sz="quarter" idx="17"/>
          </p:nvPr>
        </p:nvSpPr>
        <p:spPr/>
        <p:txBody>
          <a:bodyPr/>
          <a:lstStyle/>
          <a:p>
            <a:fld id="{C28DD60A-BC80-4D4D-9CC9-A8CA40631D21}" type="slidenum">
              <a:rPr lang="en-US" smtClean="0"/>
              <a:t>‹#›</a:t>
            </a:fld>
            <a:endParaRPr lang="en-US"/>
          </a:p>
        </p:txBody>
      </p:sp>
      <p:sp>
        <p:nvSpPr>
          <p:cNvPr id="29" name="Footer Placeholder 28"/>
          <p:cNvSpPr>
            <a:spLocks noGrp="1"/>
          </p:cNvSpPr>
          <p:nvPr>
            <p:ph type="ftr" sz="quarter" idx="18"/>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ate Placeholder 10"/>
          <p:cNvSpPr>
            <a:spLocks noGrp="1"/>
          </p:cNvSpPr>
          <p:nvPr>
            <p:ph type="dt" sz="half" idx="10"/>
          </p:nvPr>
        </p:nvSpPr>
        <p:spPr/>
        <p:txBody>
          <a:bodyPr/>
          <a:lstStyle/>
          <a:p>
            <a:fld id="{7F555B79-9825-4B30-894B-079DF89F5368}" type="datetimeFigureOut">
              <a:rPr lang="en-US" smtClean="0"/>
              <a:t>12/12/2010</a:t>
            </a:fld>
            <a:endParaRPr lang="en-US"/>
          </a:p>
        </p:txBody>
      </p:sp>
      <p:sp>
        <p:nvSpPr>
          <p:cNvPr id="14" name="Slide Number Placeholder 13"/>
          <p:cNvSpPr>
            <a:spLocks noGrp="1"/>
          </p:cNvSpPr>
          <p:nvPr>
            <p:ph type="sldNum" sz="quarter" idx="11"/>
          </p:nvPr>
        </p:nvSpPr>
        <p:spPr/>
        <p:txBody>
          <a:bodyPr/>
          <a:lstStyle/>
          <a:p>
            <a:fld id="{C28DD60A-BC80-4D4D-9CC9-A8CA40631D21}" type="slidenum">
              <a:rPr lang="en-US" smtClean="0"/>
              <a:t>‹#›</a:t>
            </a:fld>
            <a:endParaRPr lang="en-US"/>
          </a:p>
        </p:txBody>
      </p:sp>
      <p:sp>
        <p:nvSpPr>
          <p:cNvPr id="18" name="Footer Placeholder 17"/>
          <p:cNvSpPr>
            <a:spLocks noGrp="1"/>
          </p:cNvSpPr>
          <p:nvPr>
            <p:ph type="ftr" sz="quarter" idx="12"/>
          </p:nvPr>
        </p:nvSpPr>
        <p:spPr/>
        <p:txBody>
          <a:bodyPr/>
          <a:lstStyle/>
          <a:p>
            <a:endParaRPr lang="en-US"/>
          </a:p>
        </p:txBody>
      </p:sp>
      <p:sp>
        <p:nvSpPr>
          <p:cNvPr id="15" name="Title 14"/>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7F555B79-9825-4B30-894B-079DF89F5368}" type="datetimeFigureOut">
              <a:rPr lang="en-US" smtClean="0"/>
              <a:t>12/12/2010</a:t>
            </a:fld>
            <a:endParaRPr lang="en-US"/>
          </a:p>
        </p:txBody>
      </p:sp>
      <p:sp>
        <p:nvSpPr>
          <p:cNvPr id="12" name="Slide Number Placeholder 11"/>
          <p:cNvSpPr>
            <a:spLocks noGrp="1"/>
          </p:cNvSpPr>
          <p:nvPr>
            <p:ph type="sldNum" sz="quarter" idx="11"/>
          </p:nvPr>
        </p:nvSpPr>
        <p:spPr/>
        <p:txBody>
          <a:bodyPr/>
          <a:lstStyle/>
          <a:p>
            <a:fld id="{C28DD60A-BC80-4D4D-9CC9-A8CA40631D21}" type="slidenum">
              <a:rPr lang="en-US" smtClean="0"/>
              <a:t>‹#›</a:t>
            </a:fld>
            <a:endParaRPr lang="en-US"/>
          </a:p>
        </p:txBody>
      </p:sp>
      <p:sp>
        <p:nvSpPr>
          <p:cNvPr id="13" name="Footer Placeholder 12"/>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en-US" smtClean="0"/>
              <a:t>Click to edit Master title style</a:t>
            </a:r>
            <a:endParaRPr lang="en-US"/>
          </a:p>
        </p:txBody>
      </p:sp>
      <p:sp>
        <p:nvSpPr>
          <p:cNvPr id="11" name="Text Placeholder 3"/>
          <p:cNvSpPr>
            <a:spLocks noGrp="1"/>
          </p:cNvSpPr>
          <p:nvPr>
            <p:ph type="body" sz="half" idx="2"/>
          </p:nvPr>
        </p:nvSpPr>
        <p:spPr>
          <a:xfrm>
            <a:off x="352426" y="1463040"/>
            <a:ext cx="3381375" cy="3967162"/>
          </a:xfr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Content Placeholder 11"/>
          <p:cNvSpPr>
            <a:spLocks noGrp="1"/>
          </p:cNvSpPr>
          <p:nvPr>
            <p:ph sz="quarter" idx="14"/>
          </p:nvPr>
        </p:nvSpPr>
        <p:spPr>
          <a:xfrm>
            <a:off x="4105275" y="1463040"/>
            <a:ext cx="4681538" cy="396849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Date Placeholder 12"/>
          <p:cNvSpPr>
            <a:spLocks noGrp="1"/>
          </p:cNvSpPr>
          <p:nvPr>
            <p:ph type="dt" sz="half" idx="15"/>
          </p:nvPr>
        </p:nvSpPr>
        <p:spPr/>
        <p:txBody>
          <a:bodyPr/>
          <a:lstStyle/>
          <a:p>
            <a:fld id="{7F555B79-9825-4B30-894B-079DF89F5368}" type="datetimeFigureOut">
              <a:rPr lang="en-US" smtClean="0"/>
              <a:t>12/12/2010</a:t>
            </a:fld>
            <a:endParaRPr lang="en-US"/>
          </a:p>
        </p:txBody>
      </p:sp>
      <p:sp>
        <p:nvSpPr>
          <p:cNvPr id="18" name="Slide Number Placeholder 17"/>
          <p:cNvSpPr>
            <a:spLocks noGrp="1"/>
          </p:cNvSpPr>
          <p:nvPr>
            <p:ph type="sldNum" sz="quarter" idx="16"/>
          </p:nvPr>
        </p:nvSpPr>
        <p:spPr/>
        <p:txBody>
          <a:bodyPr/>
          <a:lstStyle/>
          <a:p>
            <a:fld id="{C28DD60A-BC80-4D4D-9CC9-A8CA40631D21}" type="slidenum">
              <a:rPr lang="en-US" smtClean="0"/>
              <a:t>‹#›</a:t>
            </a:fld>
            <a:endParaRPr lang="en-US"/>
          </a:p>
        </p:txBody>
      </p:sp>
      <p:sp>
        <p:nvSpPr>
          <p:cNvPr id="20" name="Footer Placeholder 19"/>
          <p:cNvSpPr>
            <a:spLocks noGrp="1"/>
          </p:cNvSpPr>
          <p:nvPr>
            <p:ph type="ftr" sz="quarter" idx="17"/>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5229224" y="0"/>
            <a:ext cx="3914775"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5" name="Text Placeholder 24"/>
          <p:cNvSpPr>
            <a:spLocks noGrp="1"/>
          </p:cNvSpPr>
          <p:nvPr>
            <p:ph type="body" sz="quarter" idx="13"/>
          </p:nvPr>
        </p:nvSpPr>
        <p:spPr>
          <a:xfrm>
            <a:off x="352426" y="1600199"/>
            <a:ext cx="4572000" cy="3593237"/>
          </a:xfrm>
        </p:spPr>
        <p:txBody>
          <a:bodyPr>
            <a:normAutofit/>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n-US" smtClean="0"/>
              <a:t>Click to edit Master text styles</a:t>
            </a:r>
          </a:p>
        </p:txBody>
      </p:sp>
      <p:sp>
        <p:nvSpPr>
          <p:cNvPr id="11" name="Rectangle 10"/>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Placeholder 1"/>
          <p:cNvSpPr>
            <a:spLocks noGrp="1"/>
          </p:cNvSpPr>
          <p:nvPr>
            <p:ph type="title"/>
          </p:nvPr>
        </p:nvSpPr>
        <p:spPr>
          <a:xfrm>
            <a:off x="352425" y="275208"/>
            <a:ext cx="4572000" cy="1324992"/>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3" name="Date Placeholder 12"/>
          <p:cNvSpPr>
            <a:spLocks noGrp="1"/>
          </p:cNvSpPr>
          <p:nvPr>
            <p:ph type="dt" sz="half" idx="14"/>
          </p:nvPr>
        </p:nvSpPr>
        <p:spPr/>
        <p:txBody>
          <a:bodyPr/>
          <a:lstStyle/>
          <a:p>
            <a:fld id="{7F555B79-9825-4B30-894B-079DF89F5368}" type="datetimeFigureOut">
              <a:rPr lang="en-US" smtClean="0"/>
              <a:t>12/12/2010</a:t>
            </a:fld>
            <a:endParaRPr lang="en-US"/>
          </a:p>
        </p:txBody>
      </p:sp>
      <p:sp>
        <p:nvSpPr>
          <p:cNvPr id="20" name="Slide Number Placeholder 19"/>
          <p:cNvSpPr>
            <a:spLocks noGrp="1"/>
          </p:cNvSpPr>
          <p:nvPr>
            <p:ph type="sldNum" sz="quarter" idx="15"/>
          </p:nvPr>
        </p:nvSpPr>
        <p:spPr/>
        <p:txBody>
          <a:bodyPr/>
          <a:lstStyle/>
          <a:p>
            <a:fld id="{C28DD60A-BC80-4D4D-9CC9-A8CA40631D21}" type="slidenum">
              <a:rPr lang="en-US" smtClean="0"/>
              <a:t>‹#›</a:t>
            </a:fld>
            <a:endParaRPr lang="en-US"/>
          </a:p>
        </p:txBody>
      </p:sp>
      <p:sp>
        <p:nvSpPr>
          <p:cNvPr id="21" name="Footer Placeholder 20"/>
          <p:cNvSpPr>
            <a:spLocks noGrp="1"/>
          </p:cNvSpPr>
          <p:nvPr>
            <p:ph type="ftr" sz="quarter" idx="16"/>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426" y="228600"/>
            <a:ext cx="768096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52426" y="1463040"/>
            <a:ext cx="7680960"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52426" y="6543676"/>
            <a:ext cx="1466850" cy="247650"/>
          </a:xfrm>
          <a:prstGeom prst="rect">
            <a:avLst/>
          </a:prstGeom>
        </p:spPr>
        <p:txBody>
          <a:bodyPr vert="horz" lIns="91440" tIns="45720" rIns="91440" bIns="45720" rtlCol="0" anchor="ctr">
            <a:normAutofit/>
          </a:bodyPr>
          <a:lstStyle>
            <a:lvl1pPr algn="l">
              <a:defRPr sz="1000" b="1">
                <a:solidFill>
                  <a:schemeClr val="tx1">
                    <a:alpha val="65000"/>
                  </a:schemeClr>
                </a:solidFill>
              </a:defRPr>
            </a:lvl1pPr>
          </a:lstStyle>
          <a:p>
            <a:fld id="{7F555B79-9825-4B30-894B-079DF89F5368}" type="datetimeFigureOut">
              <a:rPr lang="en-US" smtClean="0"/>
              <a:t>12/12/2010</a:t>
            </a:fld>
            <a:endParaRPr lang="en-US"/>
          </a:p>
        </p:txBody>
      </p:sp>
      <p:sp>
        <p:nvSpPr>
          <p:cNvPr id="5" name="Footer Placeholder 4"/>
          <p:cNvSpPr>
            <a:spLocks noGrp="1"/>
          </p:cNvSpPr>
          <p:nvPr>
            <p:ph type="ftr" sz="quarter" idx="3"/>
          </p:nvPr>
        </p:nvSpPr>
        <p:spPr>
          <a:xfrm>
            <a:off x="1809749" y="6543676"/>
            <a:ext cx="4086225" cy="247650"/>
          </a:xfrm>
          <a:prstGeom prst="rect">
            <a:avLst/>
          </a:prstGeom>
        </p:spPr>
        <p:txBody>
          <a:bodyPr vert="horz" lIns="91440" tIns="45720" rIns="91440" bIns="45720" rtlCol="0" anchor="ctr">
            <a:normAutofit/>
          </a:bodyPr>
          <a:lstStyle>
            <a:lvl1pPr algn="l">
              <a:defRPr sz="1000" b="1" i="1">
                <a:solidFill>
                  <a:schemeClr val="tx1">
                    <a:alpha val="65000"/>
                  </a:schemeClr>
                </a:solidFill>
              </a:defRPr>
            </a:lvl1pPr>
          </a:lstStyle>
          <a:p>
            <a:endParaRPr lang="en-US"/>
          </a:p>
        </p:txBody>
      </p:sp>
      <p:sp>
        <p:nvSpPr>
          <p:cNvPr id="6" name="Slide Number Placeholder 5"/>
          <p:cNvSpPr>
            <a:spLocks noGrp="1"/>
          </p:cNvSpPr>
          <p:nvPr>
            <p:ph type="sldNum" sz="quarter" idx="4"/>
          </p:nvPr>
        </p:nvSpPr>
        <p:spPr>
          <a:xfrm>
            <a:off x="7886700" y="6543676"/>
            <a:ext cx="876300" cy="247650"/>
          </a:xfrm>
          <a:prstGeom prst="rect">
            <a:avLst/>
          </a:prstGeom>
        </p:spPr>
        <p:txBody>
          <a:bodyPr vert="horz" lIns="91440" tIns="45720" rIns="91440" bIns="45720" rtlCol="0" anchor="ctr">
            <a:normAutofit/>
          </a:bodyPr>
          <a:lstStyle>
            <a:lvl1pPr algn="r">
              <a:defRPr sz="1000" b="1">
                <a:solidFill>
                  <a:schemeClr val="tx1">
                    <a:alpha val="65000"/>
                  </a:schemeClr>
                </a:solidFill>
              </a:defRPr>
            </a:lvl1pPr>
          </a:lstStyle>
          <a:p>
            <a:fld id="{C28DD60A-BC80-4D4D-9CC9-A8CA40631D21}"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defTabSz="914400" rtl="0" eaLnBrk="1" latinLnBrk="0" hangingPunct="1">
        <a:spcBef>
          <a:spcPts val="400"/>
        </a:spcBef>
        <a:buNone/>
        <a:defRPr sz="4000" b="0" kern="1200" cap="none" spc="0" baseline="0">
          <a:solidFill>
            <a:schemeClr val="tx1"/>
          </a:solidFill>
          <a:latin typeface="+mj-lt"/>
          <a:ea typeface="+mj-ea"/>
          <a:cs typeface="Tunga" pitchFamily="2"/>
        </a:defRPr>
      </a:lvl1pPr>
    </p:titleStyle>
    <p:body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dirty="0" smtClean="0"/>
              <a:t>Technology of The Brain</a:t>
            </a:r>
          </a:p>
          <a:p>
            <a:r>
              <a:rPr lang="en-US" dirty="0" smtClean="0"/>
              <a:t>Ryan Thomas</a:t>
            </a:r>
            <a:endParaRPr lang="en-US" dirty="0"/>
          </a:p>
        </p:txBody>
      </p:sp>
      <p:sp>
        <p:nvSpPr>
          <p:cNvPr id="2" name="Title 1"/>
          <p:cNvSpPr>
            <a:spLocks noGrp="1"/>
          </p:cNvSpPr>
          <p:nvPr>
            <p:ph type="title"/>
          </p:nvPr>
        </p:nvSpPr>
        <p:spPr/>
        <p:txBody>
          <a:bodyPr/>
          <a:lstStyle/>
          <a:p>
            <a:r>
              <a:rPr lang="en-US" dirty="0" smtClean="0"/>
              <a:t>Neurotechnology </a:t>
            </a:r>
            <a:endParaRPr lang="en-US" dirty="0"/>
          </a:p>
        </p:txBody>
      </p:sp>
    </p:spTree>
    <p:extLst>
      <p:ext uri="{BB962C8B-B14F-4D97-AF65-F5344CB8AC3E}">
        <p14:creationId xmlns:p14="http://schemas.microsoft.com/office/powerpoint/2010/main" val="31386201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lstStyle/>
          <a:p>
            <a:r>
              <a:rPr lang="en-US" dirty="0" smtClean="0"/>
              <a:t>Neurotechnology is any technology that directly relates to how we know the Central </a:t>
            </a:r>
            <a:r>
              <a:rPr lang="en-US" dirty="0"/>
              <a:t>N</a:t>
            </a:r>
            <a:r>
              <a:rPr lang="en-US" dirty="0" smtClean="0"/>
              <a:t>ervous System and most importantly the brain works; this can mean anything that affects the brain from brain scanning too pharmaceutical drugs that effect the function of the brain.</a:t>
            </a:r>
            <a:endParaRPr lang="en-US" dirty="0"/>
          </a:p>
        </p:txBody>
      </p:sp>
      <p:sp>
        <p:nvSpPr>
          <p:cNvPr id="2" name="Title 1"/>
          <p:cNvSpPr>
            <a:spLocks noGrp="1"/>
          </p:cNvSpPr>
          <p:nvPr>
            <p:ph type="title"/>
          </p:nvPr>
        </p:nvSpPr>
        <p:spPr/>
        <p:txBody>
          <a:bodyPr>
            <a:normAutofit/>
          </a:bodyPr>
          <a:lstStyle/>
          <a:p>
            <a:r>
              <a:rPr lang="en-US" dirty="0" smtClean="0"/>
              <a:t>What is Neurotechnology…</a:t>
            </a:r>
            <a:endParaRPr lang="en-US" dirty="0"/>
          </a:p>
        </p:txBody>
      </p:sp>
    </p:spTree>
    <p:extLst>
      <p:ext uri="{BB962C8B-B14F-4D97-AF65-F5344CB8AC3E}">
        <p14:creationId xmlns:p14="http://schemas.microsoft.com/office/powerpoint/2010/main" val="11257117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lstStyle/>
          <a:p>
            <a:r>
              <a:rPr lang="en-US" dirty="0" smtClean="0"/>
              <a:t>Neurotechnology is a new and growing technology that started around the late 50’s early 60’s. Neurology is so relevant to society that we don’t even realize when it is around us. Any time we are testing our minds too get more performance out of our brain we are using neurology because it affects our mind.</a:t>
            </a:r>
            <a:endParaRPr lang="en-US" dirty="0"/>
          </a:p>
        </p:txBody>
      </p:sp>
      <p:sp>
        <p:nvSpPr>
          <p:cNvPr id="2" name="Title 1"/>
          <p:cNvSpPr>
            <a:spLocks noGrp="1"/>
          </p:cNvSpPr>
          <p:nvPr>
            <p:ph type="title"/>
          </p:nvPr>
        </p:nvSpPr>
        <p:spPr/>
        <p:txBody>
          <a:bodyPr>
            <a:normAutofit/>
          </a:bodyPr>
          <a:lstStyle/>
          <a:p>
            <a:r>
              <a:rPr lang="en-US" dirty="0" smtClean="0"/>
              <a:t>Neurotechnology Background</a:t>
            </a:r>
            <a:endParaRPr lang="en-US" dirty="0"/>
          </a:p>
        </p:txBody>
      </p:sp>
    </p:spTree>
    <p:extLst>
      <p:ext uri="{BB962C8B-B14F-4D97-AF65-F5344CB8AC3E}">
        <p14:creationId xmlns:p14="http://schemas.microsoft.com/office/powerpoint/2010/main" val="11791207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lstStyle/>
          <a:p>
            <a:r>
              <a:rPr lang="en-US" dirty="0" smtClean="0"/>
              <a:t>Brain imaging</a:t>
            </a:r>
          </a:p>
          <a:p>
            <a:pPr lvl="1"/>
            <a:r>
              <a:rPr lang="en-US" dirty="0" smtClean="0"/>
              <a:t>Things like MRIs (Magnetic resonance imaging) that can be used for activation of the brain by scanning.</a:t>
            </a:r>
          </a:p>
          <a:p>
            <a:r>
              <a:rPr lang="en-US" dirty="0" smtClean="0"/>
              <a:t>Brain electro stimulation</a:t>
            </a:r>
          </a:p>
          <a:p>
            <a:r>
              <a:rPr lang="en-US" dirty="0" smtClean="0"/>
              <a:t>Drugs</a:t>
            </a:r>
          </a:p>
          <a:p>
            <a:r>
              <a:rPr lang="en-US" dirty="0" smtClean="0"/>
              <a:t>Genetic modification</a:t>
            </a:r>
          </a:p>
          <a:p>
            <a:pPr lvl="1"/>
            <a:r>
              <a:rPr lang="en-US" dirty="0" smtClean="0"/>
              <a:t>Modification of original DNA to affect the brain.</a:t>
            </a:r>
          </a:p>
          <a:p>
            <a:pPr lvl="1"/>
            <a:endParaRPr lang="en-US" dirty="0"/>
          </a:p>
          <a:p>
            <a:pPr lvl="1"/>
            <a:endParaRPr lang="en-US" dirty="0" smtClean="0"/>
          </a:p>
          <a:p>
            <a:pPr lvl="1"/>
            <a:endParaRPr lang="en-US" dirty="0"/>
          </a:p>
          <a:p>
            <a:pPr lvl="1"/>
            <a:endParaRPr lang="en-US" dirty="0" smtClean="0"/>
          </a:p>
          <a:p>
            <a:pPr lvl="1"/>
            <a:endParaRPr lang="en-US" dirty="0"/>
          </a:p>
        </p:txBody>
      </p:sp>
      <p:sp>
        <p:nvSpPr>
          <p:cNvPr id="2" name="Title 1"/>
          <p:cNvSpPr>
            <a:spLocks noGrp="1"/>
          </p:cNvSpPr>
          <p:nvPr>
            <p:ph type="title"/>
          </p:nvPr>
        </p:nvSpPr>
        <p:spPr/>
        <p:txBody>
          <a:bodyPr/>
          <a:lstStyle/>
          <a:p>
            <a:r>
              <a:rPr lang="en-US" dirty="0" smtClean="0"/>
              <a:t>Types of Neurology</a:t>
            </a:r>
            <a:endParaRPr lang="en-US" dirty="0"/>
          </a:p>
        </p:txBody>
      </p:sp>
    </p:spTree>
    <p:extLst>
      <p:ext uri="{BB962C8B-B14F-4D97-AF65-F5344CB8AC3E}">
        <p14:creationId xmlns:p14="http://schemas.microsoft.com/office/powerpoint/2010/main" val="3250612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lstStyle/>
          <a:p>
            <a:pPr marL="285750" indent="-285750">
              <a:buFont typeface="Arial" pitchFamily="34" charset="0"/>
              <a:buChar char="•"/>
            </a:pPr>
            <a:r>
              <a:rPr lang="en-US" dirty="0" smtClean="0"/>
              <a:t>Brain Mapping</a:t>
            </a:r>
          </a:p>
          <a:p>
            <a:pPr marL="457200" lvl="1" indent="-285750"/>
            <a:r>
              <a:rPr lang="en-US" dirty="0" smtClean="0"/>
              <a:t>To structure the brain to its function and finding certain parts that give us the our abilities. 	</a:t>
            </a:r>
          </a:p>
          <a:p>
            <a:pPr marL="285750" indent="-285750">
              <a:buFont typeface="Arial" pitchFamily="34" charset="0"/>
              <a:buChar char="•"/>
            </a:pPr>
            <a:r>
              <a:rPr lang="en-US" dirty="0" smtClean="0"/>
              <a:t>Smart drugs</a:t>
            </a:r>
          </a:p>
          <a:p>
            <a:pPr marL="457200" lvl="1" indent="-285750"/>
            <a:r>
              <a:rPr lang="en-US" dirty="0" smtClean="0"/>
              <a:t>Medicine used to improve the performance of the Brain for people who have disorders like ADD</a:t>
            </a:r>
          </a:p>
          <a:p>
            <a:pPr marL="285750" indent="-285750">
              <a:buFont typeface="Arial" pitchFamily="34" charset="0"/>
              <a:buChar char="•"/>
            </a:pPr>
            <a:r>
              <a:rPr lang="en-US" dirty="0" smtClean="0"/>
              <a:t>Neuro feedback</a:t>
            </a:r>
          </a:p>
          <a:p>
            <a:pPr lvl="1"/>
            <a:r>
              <a:rPr lang="en-US" dirty="0" smtClean="0"/>
              <a:t>Training of the brain to make it perform more efficiently . By observing the brain as it does an action then showing the person the action and rewarding the brain for changing the its action too a more appropriate action. </a:t>
            </a:r>
          </a:p>
          <a:p>
            <a:pPr marL="0" indent="0">
              <a:buNone/>
            </a:pPr>
            <a:endParaRPr lang="en-US" dirty="0"/>
          </a:p>
        </p:txBody>
      </p:sp>
      <p:sp>
        <p:nvSpPr>
          <p:cNvPr id="2" name="Title 1"/>
          <p:cNvSpPr>
            <a:spLocks noGrp="1"/>
          </p:cNvSpPr>
          <p:nvPr>
            <p:ph type="title"/>
          </p:nvPr>
        </p:nvSpPr>
        <p:spPr/>
        <p:txBody>
          <a:bodyPr/>
          <a:lstStyle/>
          <a:p>
            <a:r>
              <a:rPr lang="en-US" dirty="0" smtClean="0"/>
              <a:t>Neurology Research</a:t>
            </a:r>
            <a:endParaRPr lang="en-US" dirty="0"/>
          </a:p>
        </p:txBody>
      </p:sp>
    </p:spTree>
    <p:extLst>
      <p:ext uri="{BB962C8B-B14F-4D97-AF65-F5344CB8AC3E}">
        <p14:creationId xmlns:p14="http://schemas.microsoft.com/office/powerpoint/2010/main" val="30210344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endParaRPr lang="en-US"/>
          </a:p>
        </p:txBody>
      </p:sp>
      <p:sp>
        <p:nvSpPr>
          <p:cNvPr id="3" name="Title 2"/>
          <p:cNvSpPr>
            <a:spLocks noGrp="1"/>
          </p:cNvSpPr>
          <p:nvPr>
            <p:ph type="title"/>
          </p:nvPr>
        </p:nvSpPr>
        <p:spPr/>
        <p:txBody>
          <a:bodyPr/>
          <a:lstStyle/>
          <a:p>
            <a:r>
              <a:rPr lang="en-US" smtClean="0"/>
              <a:t>Bibliography</a:t>
            </a:r>
            <a:endParaRPr lang="en-US"/>
          </a:p>
        </p:txBody>
      </p:sp>
    </p:spTree>
    <p:extLst>
      <p:ext uri="{BB962C8B-B14F-4D97-AF65-F5344CB8AC3E}">
        <p14:creationId xmlns:p14="http://schemas.microsoft.com/office/powerpoint/2010/main" val="35905335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ylar">
  <a:themeElements>
    <a:clrScheme name="Mylar">
      <a:dk1>
        <a:srgbClr val="000000"/>
      </a:dk1>
      <a:lt1>
        <a:srgbClr val="FFFFFF"/>
      </a:lt1>
      <a:dk2>
        <a:srgbClr val="656162"/>
      </a:dk2>
      <a:lt2>
        <a:srgbClr val="E0DACC"/>
      </a:lt2>
      <a:accent1>
        <a:srgbClr val="4A5A7A"/>
      </a:accent1>
      <a:accent2>
        <a:srgbClr val="F7BD40"/>
      </a:accent2>
      <a:accent3>
        <a:srgbClr val="975C00"/>
      </a:accent3>
      <a:accent4>
        <a:srgbClr val="754D41"/>
      </a:accent4>
      <a:accent5>
        <a:srgbClr val="838995"/>
      </a:accent5>
      <a:accent6>
        <a:srgbClr val="687B66"/>
      </a:accent6>
      <a:hlink>
        <a:srgbClr val="B5740B"/>
      </a:hlink>
      <a:folHlink>
        <a:srgbClr val="7483A0"/>
      </a:folHlink>
    </a:clrScheme>
    <a:fontScheme name="Mylar">
      <a:maj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TC101790491[[fn=Mylar]]</Template>
  <TotalTime>74</TotalTime>
  <Words>178</Words>
  <Application>Microsoft Office PowerPoint</Application>
  <PresentationFormat>On-screen Show (4:3)</PresentationFormat>
  <Paragraphs>25</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Mylar</vt:lpstr>
      <vt:lpstr>Neurotechnology </vt:lpstr>
      <vt:lpstr>What is Neurotechnology…</vt:lpstr>
      <vt:lpstr>Neurotechnology Background</vt:lpstr>
      <vt:lpstr>Types of Neurology</vt:lpstr>
      <vt:lpstr>Neurology Research</vt:lpstr>
      <vt:lpstr>Bibliography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Neurotechnology </dc:title>
  <dc:creator>Pumpkin</dc:creator>
  <cp:lastModifiedBy>Pumpkin</cp:lastModifiedBy>
  <cp:revision>7</cp:revision>
  <dcterms:created xsi:type="dcterms:W3CDTF">2010-12-12T22:36:19Z</dcterms:created>
  <dcterms:modified xsi:type="dcterms:W3CDTF">2010-12-12T23:50:31Z</dcterms:modified>
</cp:coreProperties>
</file>